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9" r:id="rId10"/>
    <p:sldId id="263" r:id="rId11"/>
    <p:sldId id="264" r:id="rId12"/>
    <p:sldId id="270" r:id="rId13"/>
    <p:sldId id="265" r:id="rId14"/>
    <p:sldId id="266" r:id="rId15"/>
    <p:sldId id="267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4" autoAdjust="0"/>
    <p:restoredTop sz="94660"/>
  </p:normalViewPr>
  <p:slideViewPr>
    <p:cSldViewPr snapToGrid="0">
      <p:cViewPr varScale="1">
        <p:scale>
          <a:sx n="42" d="100"/>
          <a:sy n="42" d="100"/>
        </p:scale>
        <p:origin x="8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9D537-6717-4456-A8ED-CD3683E0007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BDC3C-C46F-4D7A-BB75-577A19E4E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95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look at Small basic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Text Window</a:t>
            </a:r>
          </a:p>
          <a:p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18" y="266248"/>
            <a:ext cx="5157242" cy="1596177"/>
          </a:xfrm>
        </p:spPr>
        <p:txBody>
          <a:bodyPr>
            <a:normAutofit/>
          </a:bodyPr>
          <a:lstStyle/>
          <a:p>
            <a:r>
              <a:rPr lang="en-US" sz="6600" dirty="0" smtClean="0"/>
              <a:t>Variables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62426"/>
            <a:ext cx="10363826" cy="39287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Store different kinds of information, such as text or a number. A variable can contain different values at different points of time. (Microsoft)</a:t>
            </a:r>
          </a:p>
          <a:p>
            <a:pPr marL="0" indent="0">
              <a:buNone/>
            </a:pPr>
            <a:r>
              <a:rPr lang="en-US" b="1" dirty="0" smtClean="0"/>
              <a:t>Rules: </a:t>
            </a:r>
          </a:p>
          <a:p>
            <a:pPr marL="0" indent="0">
              <a:buNone/>
            </a:pPr>
            <a:r>
              <a:rPr lang="en-US" sz="2800" b="1" dirty="0" smtClean="0"/>
              <a:t>start with a letter: number_1</a:t>
            </a:r>
          </a:p>
          <a:p>
            <a:pPr marL="0" indent="0">
              <a:buNone/>
            </a:pPr>
            <a:r>
              <a:rPr lang="en-US" sz="2800" b="1" dirty="0" smtClean="0"/>
              <a:t>You can use letters, numbers, and underscores</a:t>
            </a:r>
          </a:p>
          <a:p>
            <a:pPr marL="0" indent="0">
              <a:buNone/>
            </a:pPr>
            <a:r>
              <a:rPr lang="en-US" sz="2800" b="1" dirty="0" smtClean="0"/>
              <a:t>Name so they describe whatever value you are needing</a:t>
            </a:r>
          </a:p>
          <a:p>
            <a:pPr marL="0" indent="0">
              <a:buNone/>
            </a:pPr>
            <a:r>
              <a:rPr lang="en-US" sz="2800" b="1" dirty="0" smtClean="0"/>
              <a:t>Don’t use If, for, or Then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58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48" y="183803"/>
            <a:ext cx="10364451" cy="82053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Try a simple variable: Adding two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57471" y="1176728"/>
            <a:ext cx="10363826" cy="335779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b="1" cap="none" dirty="0"/>
              <a:t>n</a:t>
            </a:r>
            <a:r>
              <a:rPr lang="en-US" sz="4800" b="1" cap="none" dirty="0" smtClean="0"/>
              <a:t>umber_1 = 30</a:t>
            </a:r>
            <a:br>
              <a:rPr lang="en-US" sz="4800" b="1" cap="none" dirty="0" smtClean="0"/>
            </a:br>
            <a:r>
              <a:rPr lang="en-US" sz="4800" b="1" cap="none" dirty="0" smtClean="0"/>
              <a:t>number_2 = 55</a:t>
            </a:r>
            <a:br>
              <a:rPr lang="en-US" sz="4800" b="1" cap="none" dirty="0" smtClean="0"/>
            </a:br>
            <a:r>
              <a:rPr lang="en-US" sz="4800" b="1" cap="none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number_sum</a:t>
            </a:r>
            <a:r>
              <a:rPr lang="en-US" sz="4800" b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= number_1 + number_2</a:t>
            </a:r>
            <a:br>
              <a:rPr lang="en-US" sz="4800" b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800" b="1" cap="none" dirty="0" err="1" smtClean="0"/>
              <a:t>TextWindow.WriteLine</a:t>
            </a:r>
            <a:r>
              <a:rPr lang="en-US" sz="4800" b="1" cap="none" dirty="0" smtClean="0"/>
              <a:t>(</a:t>
            </a:r>
            <a:r>
              <a:rPr lang="en-US" sz="4800" b="1" cap="none" dirty="0" err="1" smtClean="0"/>
              <a:t>number_sum</a:t>
            </a:r>
            <a:r>
              <a:rPr lang="en-US" sz="4800" b="1" cap="none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8702" y="4706911"/>
            <a:ext cx="799725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 can also use variables with user’s input… think of it as a mini calculator.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56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82881"/>
            <a:ext cx="10364451" cy="1051560"/>
          </a:xfrm>
        </p:spPr>
        <p:txBody>
          <a:bodyPr/>
          <a:lstStyle/>
          <a:p>
            <a:r>
              <a:rPr lang="en-US" dirty="0" smtClean="0"/>
              <a:t>Try a User Input Calculator!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320" y="1234441"/>
            <a:ext cx="11704320" cy="53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3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80499"/>
          </a:xfrm>
        </p:spPr>
        <p:txBody>
          <a:bodyPr/>
          <a:lstStyle/>
          <a:p>
            <a:r>
              <a:rPr lang="en-US" dirty="0" smtClean="0"/>
              <a:t>Finding Area and perimeter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62328" y="1499016"/>
            <a:ext cx="11752288" cy="42921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cap="none" dirty="0" err="1"/>
              <a:t>TextWindow.Title</a:t>
            </a:r>
            <a:r>
              <a:rPr lang="en-US" sz="3000" b="1" cap="none" dirty="0"/>
              <a:t> = "Area and </a:t>
            </a:r>
            <a:r>
              <a:rPr lang="en-US" sz="3000" b="1" cap="none" dirty="0" smtClean="0"/>
              <a:t>Perimeter“</a:t>
            </a:r>
            <a:br>
              <a:rPr lang="en-US" sz="3000" b="1" cap="none" dirty="0" smtClean="0"/>
            </a:br>
            <a:r>
              <a:rPr lang="en-US" sz="3000" b="1" cap="none" dirty="0" err="1" smtClean="0"/>
              <a:t>TextWindow.Write</a:t>
            </a:r>
            <a:r>
              <a:rPr lang="en-US" sz="3000" b="1" cap="none" dirty="0"/>
              <a:t>("How long is the rectangle</a:t>
            </a:r>
            <a:r>
              <a:rPr lang="en-US" sz="3000" b="1" cap="none" dirty="0" smtClean="0"/>
              <a:t>?")</a:t>
            </a:r>
            <a:br>
              <a:rPr lang="en-US" sz="3000" b="1" cap="none" dirty="0" smtClean="0"/>
            </a:br>
            <a:r>
              <a:rPr lang="en-US" sz="3000" b="1" cap="none" dirty="0" smtClean="0"/>
              <a:t>Length </a:t>
            </a:r>
            <a:r>
              <a:rPr lang="en-US" sz="3000" b="1" cap="none" dirty="0"/>
              <a:t>= </a:t>
            </a:r>
            <a:r>
              <a:rPr lang="en-US" sz="3000" b="1" cap="none" dirty="0" err="1"/>
              <a:t>TextWindow.ReadNumber</a:t>
            </a:r>
            <a:r>
              <a:rPr lang="en-US" sz="3000" b="1" cap="none" dirty="0" smtClean="0"/>
              <a:t>()</a:t>
            </a:r>
            <a:br>
              <a:rPr lang="en-US" sz="3000" b="1" cap="none" dirty="0" smtClean="0"/>
            </a:br>
            <a:r>
              <a:rPr lang="en-US" sz="3000" b="1" cap="none" dirty="0" err="1" smtClean="0"/>
              <a:t>TextWindow.Write</a:t>
            </a:r>
            <a:r>
              <a:rPr lang="en-US" sz="3000" b="1" cap="none" dirty="0"/>
              <a:t>("How wide is the rectangle</a:t>
            </a:r>
            <a:r>
              <a:rPr lang="en-US" sz="3000" b="1" cap="none" dirty="0" smtClean="0"/>
              <a:t>?")</a:t>
            </a:r>
            <a:br>
              <a:rPr lang="en-US" sz="3000" b="1" cap="none" dirty="0" smtClean="0"/>
            </a:br>
            <a:r>
              <a:rPr lang="en-US" sz="3000" b="1" cap="none" dirty="0" smtClean="0"/>
              <a:t>Width </a:t>
            </a:r>
            <a:r>
              <a:rPr lang="en-US" sz="3000" b="1" cap="none" dirty="0"/>
              <a:t>= </a:t>
            </a:r>
            <a:r>
              <a:rPr lang="en-US" sz="3000" b="1" cap="none" dirty="0" err="1"/>
              <a:t>TextWindow.ReadNumber</a:t>
            </a:r>
            <a:r>
              <a:rPr lang="en-US" sz="3000" b="1" cap="none" dirty="0" smtClean="0"/>
              <a:t>()</a:t>
            </a:r>
            <a:br>
              <a:rPr lang="en-US" sz="3000" b="1" cap="none" dirty="0" smtClean="0"/>
            </a:br>
            <a:r>
              <a:rPr lang="en-US" sz="3000" b="1" cap="none" dirty="0" smtClean="0"/>
              <a:t>Area </a:t>
            </a:r>
            <a:r>
              <a:rPr lang="en-US" sz="3000" b="1" cap="none" dirty="0"/>
              <a:t>= </a:t>
            </a:r>
            <a:r>
              <a:rPr lang="en-US" sz="3000" b="1" cap="none" dirty="0" smtClean="0"/>
              <a:t>Length </a:t>
            </a:r>
            <a:r>
              <a:rPr lang="en-US" sz="3000" b="1" cap="none" dirty="0"/>
              <a:t>* W</a:t>
            </a:r>
            <a:r>
              <a:rPr lang="en-US" sz="3000" b="1" cap="none" dirty="0" smtClean="0"/>
              <a:t>idth</a:t>
            </a:r>
            <a:br>
              <a:rPr lang="en-US" sz="3000" b="1" cap="none" dirty="0" smtClean="0"/>
            </a:br>
            <a:r>
              <a:rPr lang="en-US" sz="3000" b="1" cap="none" dirty="0" smtClean="0"/>
              <a:t>Perimeter </a:t>
            </a:r>
            <a:r>
              <a:rPr lang="en-US" sz="3000" b="1" cap="none" dirty="0"/>
              <a:t>= 2 * </a:t>
            </a:r>
            <a:r>
              <a:rPr lang="en-US" sz="3000" b="1" cap="none" dirty="0" smtClean="0"/>
              <a:t>Length </a:t>
            </a:r>
            <a:r>
              <a:rPr lang="en-US" sz="3000" b="1" cap="none" dirty="0"/>
              <a:t>+ 2 * W</a:t>
            </a:r>
            <a:r>
              <a:rPr lang="en-US" sz="3000" b="1" cap="none" dirty="0" smtClean="0"/>
              <a:t>idth</a:t>
            </a:r>
            <a:br>
              <a:rPr lang="en-US" sz="3000" b="1" cap="none" dirty="0" smtClean="0"/>
            </a:br>
            <a:r>
              <a:rPr lang="en-US" sz="3000" b="1" cap="none" dirty="0" err="1" smtClean="0"/>
              <a:t>TextWindow.WriteLine</a:t>
            </a:r>
            <a:r>
              <a:rPr lang="en-US" sz="3000" b="1" cap="none" dirty="0"/>
              <a:t>("The area of the rectangle is " + </a:t>
            </a:r>
            <a:r>
              <a:rPr lang="en-US" sz="3000" b="1" cap="none" dirty="0" smtClean="0"/>
              <a:t>Area </a:t>
            </a:r>
            <a:r>
              <a:rPr lang="en-US" sz="3000" b="1" cap="none" dirty="0"/>
              <a:t>+ </a:t>
            </a:r>
            <a:r>
              <a:rPr lang="en-US" sz="3000" b="1" cap="none" dirty="0" smtClean="0"/>
              <a:t>".")</a:t>
            </a:r>
            <a:br>
              <a:rPr lang="en-US" sz="3000" b="1" cap="none" dirty="0" smtClean="0"/>
            </a:br>
            <a:r>
              <a:rPr lang="en-US" sz="3000" b="1" cap="none" dirty="0" err="1" smtClean="0"/>
              <a:t>TextWindow.WriteLine</a:t>
            </a:r>
            <a:r>
              <a:rPr lang="en-US" sz="3000" b="1" cap="none" dirty="0"/>
              <a:t>("The perimeter of the rectangle is " + </a:t>
            </a:r>
            <a:r>
              <a:rPr lang="en-US" sz="3000" b="1" cap="none" dirty="0" smtClean="0"/>
              <a:t>Perimeter </a:t>
            </a:r>
            <a:r>
              <a:rPr lang="en-US" sz="3000" b="1" cap="none" dirty="0"/>
              <a:t>+ ".")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26" y="138832"/>
            <a:ext cx="2459012" cy="910479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/>
              <a:t>You try1!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7318" y="1049311"/>
            <a:ext cx="11265108" cy="553137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Title your Program “</a:t>
            </a:r>
            <a:r>
              <a:rPr lang="en-US" sz="2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Lunch Order</a:t>
            </a: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Write on its own line “</a:t>
            </a:r>
            <a:r>
              <a:rPr lang="en-US" sz="2600" b="1" cap="none" dirty="0">
                <a:latin typeface="Arial" panose="020B0604020202020204" pitchFamily="34" charset="0"/>
                <a:cs typeface="Arial" panose="020B0604020202020204" pitchFamily="34" charset="0"/>
              </a:rPr>
              <a:t>Amount of ham sandwiches we would need for the whole class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:”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Ask the user to specify “</a:t>
            </a:r>
            <a:r>
              <a:rPr lang="en-US" sz="2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Ham Sandwiches for the Ladies?</a:t>
            </a: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” by using the variable </a:t>
            </a:r>
            <a:r>
              <a:rPr lang="en-US" sz="26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number_ladies</a:t>
            </a:r>
            <a:endParaRPr lang="en-US" sz="2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Ask the user to specify “</a:t>
            </a:r>
            <a:r>
              <a:rPr lang="en-US" sz="2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ham sandwiches for the guys?” </a:t>
            </a: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by using the variable </a:t>
            </a:r>
            <a:r>
              <a:rPr lang="en-US" sz="26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number_guys</a:t>
            </a:r>
            <a:endParaRPr lang="en-US" sz="26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variable called total that is the sum of </a:t>
            </a:r>
            <a:r>
              <a:rPr lang="en-US" sz="26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number_ladies</a:t>
            </a: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en-US" sz="26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number_guys</a:t>
            </a:r>
            <a:endParaRPr lang="en-US" sz="26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Use a statement to display the amount of sandwiches we need to order totally. (Hint: </a:t>
            </a:r>
            <a:r>
              <a:rPr lang="en-US" sz="26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TextWindow.WriteLine</a:t>
            </a: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(We need to order “ +…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Save your program.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58" y="0"/>
            <a:ext cx="10364451" cy="854440"/>
          </a:xfrm>
        </p:spPr>
        <p:txBody>
          <a:bodyPr/>
          <a:lstStyle/>
          <a:p>
            <a:r>
              <a:rPr lang="en-US" dirty="0" smtClean="0"/>
              <a:t>“You Try 1” Rubric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1995056"/>
              </p:ext>
            </p:extLst>
          </p:nvPr>
        </p:nvGraphicFramePr>
        <p:xfrm>
          <a:off x="914400" y="854439"/>
          <a:ext cx="10363200" cy="5648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695"/>
                <a:gridCol w="4039849"/>
                <a:gridCol w="1716374"/>
                <a:gridCol w="1856282"/>
              </a:tblGrid>
              <a:tr h="3990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Credit</a:t>
                      </a:r>
                      <a:r>
                        <a:rPr lang="en-US" baseline="0" dirty="0" smtClean="0"/>
                        <a:t> depends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Points possible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Your points</a:t>
                      </a:r>
                      <a:endParaRPr lang="en-US" dirty="0"/>
                    </a:p>
                  </a:txBody>
                  <a:tcPr/>
                </a:tc>
              </a:tr>
              <a:tr h="68874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Title</a:t>
                      </a:r>
                    </a:p>
                    <a:p>
                      <a:r>
                        <a:rPr lang="en-US" sz="2000" b="1" dirty="0" smtClean="0"/>
                        <a:t>(</a:t>
                      </a:r>
                      <a:r>
                        <a:rPr lang="en-US" sz="2000" b="1" dirty="0" err="1" smtClean="0"/>
                        <a:t>TextWindow.Title</a:t>
                      </a:r>
                      <a:r>
                        <a:rPr lang="en-US" sz="2000" b="1" dirty="0" smtClean="0"/>
                        <a:t>) </a:t>
                      </a:r>
                      <a:r>
                        <a:rPr lang="en-US" sz="1000" b="1" dirty="0" smtClean="0"/>
                        <a:t>slide 7 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 is present and spelled correctly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8392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Text Statement</a:t>
                      </a:r>
                    </a:p>
                    <a:p>
                      <a:r>
                        <a:rPr lang="en-US" sz="2000" b="1" dirty="0" smtClean="0"/>
                        <a:t>(</a:t>
                      </a:r>
                      <a:r>
                        <a:rPr lang="en-US" sz="2000" b="1" dirty="0" err="1" smtClean="0"/>
                        <a:t>TextWindow.WriteLine</a:t>
                      </a:r>
                      <a:r>
                        <a:rPr lang="en-US" sz="2000" b="1" dirty="0" smtClean="0"/>
                        <a:t>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r>
                        <a:rPr lang="en-US" baseline="0" dirty="0" smtClean="0"/>
                        <a:t> on its own line “Amount of ham sandwiches we would need for the whole class:”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8392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Text for</a:t>
                      </a:r>
                      <a:r>
                        <a:rPr lang="en-US" sz="2000" b="1" baseline="0" dirty="0" smtClean="0"/>
                        <a:t> guys amounts and girls amounts</a:t>
                      </a:r>
                    </a:p>
                    <a:p>
                      <a:r>
                        <a:rPr lang="en-US" sz="2000" b="1" baseline="0" dirty="0" smtClean="0"/>
                        <a:t>(see slide 10)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 input questions are correctly coded</a:t>
                      </a:r>
                      <a:r>
                        <a:rPr lang="en-US" baseline="0" dirty="0" smtClean="0"/>
                        <a:t> and spelled correctly.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7909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Variables (</a:t>
                      </a:r>
                      <a:r>
                        <a:rPr lang="en-US" sz="2000" b="1" dirty="0" err="1" smtClean="0"/>
                        <a:t>ReadNumber</a:t>
                      </a:r>
                      <a:r>
                        <a:rPr lang="en-US" sz="2000" b="1" dirty="0" smtClean="0"/>
                        <a:t>)</a:t>
                      </a:r>
                    </a:p>
                    <a:p>
                      <a:r>
                        <a:rPr lang="en-US" sz="2000" b="1" dirty="0" smtClean="0"/>
                        <a:t>Total</a:t>
                      </a:r>
                      <a:r>
                        <a:rPr lang="en-US" sz="2000" b="1" baseline="0" dirty="0" smtClean="0"/>
                        <a:t> = </a:t>
                      </a:r>
                      <a:r>
                        <a:rPr lang="en-US" sz="2000" b="1" baseline="0" dirty="0" err="1" smtClean="0"/>
                        <a:t>number_guys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1100" b="1" baseline="0" dirty="0" smtClean="0"/>
                        <a:t>+…</a:t>
                      </a:r>
                    </a:p>
                    <a:p>
                      <a:r>
                        <a:rPr lang="en-US" sz="1100" b="1" baseline="0" dirty="0" smtClean="0"/>
                        <a:t>(see slide 11)</a:t>
                      </a:r>
                      <a:endParaRPr lang="en-US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Variables</a:t>
                      </a:r>
                      <a:r>
                        <a:rPr lang="en-US" baseline="0" dirty="0" smtClean="0"/>
                        <a:t> used to find guy’s and ladies’ amounts are correct. TOTAL variable is done correctly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7909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Final answer statement: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(See slide 12, last line,</a:t>
                      </a:r>
                      <a:r>
                        <a:rPr lang="en-US" sz="1200" b="1" baseline="0" dirty="0" smtClean="0"/>
                        <a:t> using +Total+…)</a:t>
                      </a:r>
                      <a:endParaRPr lang="en-US" sz="1200" b="1" dirty="0" smtClean="0"/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total with statement “We need to order ____ ham</a:t>
                      </a:r>
                      <a:r>
                        <a:rPr lang="en-US" baseline="0" dirty="0" smtClean="0"/>
                        <a:t> sandwiches.”  is present and correct.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Total: ____/12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Note: This</a:t>
                      </a:r>
                      <a:r>
                        <a:rPr lang="en-US" baseline="0" dirty="0" smtClean="0"/>
                        <a:t> program can be done in 8 lines of code.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is Small Basic?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9454" y="2367092"/>
            <a:ext cx="7927040" cy="43362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Microsoft product</a:t>
            </a:r>
          </a:p>
          <a:p>
            <a:r>
              <a:rPr lang="en-US" sz="4000" dirty="0" smtClean="0"/>
              <a:t>Programming language or environment</a:t>
            </a:r>
          </a:p>
          <a:p>
            <a:r>
              <a:rPr lang="en-US" sz="4000" dirty="0" smtClean="0"/>
              <a:t>A Good, place to start when learning to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39"/>
          <a:stretch/>
        </p:blipFill>
        <p:spPr>
          <a:xfrm>
            <a:off x="8431306" y="2714625"/>
            <a:ext cx="3202576" cy="19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4" y="94083"/>
            <a:ext cx="6152029" cy="159617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Environment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551" y="1438835"/>
            <a:ext cx="5786872" cy="4128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223" y="1761565"/>
            <a:ext cx="36307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Write programs in the Editor</a:t>
            </a:r>
          </a:p>
          <a:p>
            <a:endParaRPr lang="en-US" sz="3200" dirty="0"/>
          </a:p>
          <a:p>
            <a:r>
              <a:rPr lang="en-US" sz="3200" dirty="0" smtClean="0"/>
              <a:t>2.Toolbar commands</a:t>
            </a:r>
          </a:p>
          <a:p>
            <a:endParaRPr lang="en-US" sz="3200" dirty="0" smtClean="0"/>
          </a:p>
          <a:p>
            <a:r>
              <a:rPr lang="en-US" sz="3200" dirty="0" smtClean="0"/>
              <a:t>3. Related information is displayed here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11059" y="5988020"/>
            <a:ext cx="108584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 Open Small Basic, look the “Programs” folder on the desktop. Double click on the SB shortcut file to open.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485" t="16721" r="26601"/>
          <a:stretch/>
        </p:blipFill>
        <p:spPr>
          <a:xfrm>
            <a:off x="10743350" y="5932685"/>
            <a:ext cx="806823" cy="4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36177"/>
            <a:ext cx="12075459" cy="108921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4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extWindow.WriteLine</a:t>
            </a:r>
            <a:r>
              <a:rPr lang="en-US" sz="4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(“Hello, Greenwood!”)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1647265"/>
            <a:ext cx="10351752" cy="492162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Write (input) your first Program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Put the line above in the editor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Click the run button in the toolbar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Check the resulting “</a:t>
            </a:r>
            <a:r>
              <a:rPr lang="en-US" sz="3200" b="1" dirty="0" smtClean="0"/>
              <a:t>OUTPUT</a:t>
            </a:r>
            <a:r>
              <a:rPr lang="en-US" sz="3200" dirty="0" smtClean="0"/>
              <a:t>”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Notice the “</a:t>
            </a:r>
            <a:r>
              <a:rPr lang="en-US" sz="3200" dirty="0" err="1" smtClean="0"/>
              <a:t>Intellisense</a:t>
            </a:r>
            <a:r>
              <a:rPr lang="en-US" sz="3200" dirty="0" smtClean="0"/>
              <a:t>” list (Helps)</a:t>
            </a:r>
          </a:p>
          <a:p>
            <a:pPr marL="457200" indent="-457200">
              <a:buAutoNum type="arabicPeriod"/>
            </a:pPr>
            <a:r>
              <a:rPr lang="en-US" sz="3200" b="1" dirty="0" smtClean="0"/>
              <a:t>Save </a:t>
            </a:r>
            <a:r>
              <a:rPr lang="en-US" sz="3200" dirty="0" smtClean="0"/>
              <a:t>in SB Folder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81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4" y="262194"/>
            <a:ext cx="6525141" cy="6339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68" y="1812324"/>
            <a:ext cx="1721708" cy="1754326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you wrote the line correctly, when you run it, it will respond with “Hello, Greenwood”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41243" y="1931773"/>
            <a:ext cx="1721708" cy="2308324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you wrote the line incorrectly, when you run it, it will tell you that you have an error.</a:t>
            </a:r>
          </a:p>
          <a:p>
            <a:r>
              <a:rPr lang="en-US" dirty="0" smtClean="0"/>
              <a:t>You will have to </a:t>
            </a:r>
          </a:p>
          <a:p>
            <a:r>
              <a:rPr lang="en-US" dirty="0" smtClean="0"/>
              <a:t>DEBUG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900" y="190245"/>
            <a:ext cx="12011898" cy="58174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You created a “STATEMENT” by giving this instruction.  Programs can be 1 statement or more!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78094"/>
            <a:ext cx="12077699" cy="159617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4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extWindow.WriteLine</a:t>
            </a:r>
            <a:r>
              <a:rPr lang="en-US" sz="4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(“Hello, Greenwood!”)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49901" y="936886"/>
            <a:ext cx="3155430" cy="225602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Object</a:t>
            </a:r>
            <a:r>
              <a:rPr lang="en-US" sz="2000" dirty="0" smtClean="0"/>
              <a:t>:  </a:t>
            </a:r>
          </a:p>
          <a:p>
            <a:pPr algn="ctr"/>
            <a:r>
              <a:rPr lang="en-US" sz="2000" dirty="0" smtClean="0"/>
              <a:t>item on which you can perform operations</a:t>
            </a:r>
            <a:endParaRPr lang="en-US" sz="2000" dirty="0"/>
          </a:p>
        </p:txBody>
      </p:sp>
      <p:sp>
        <p:nvSpPr>
          <p:cNvPr id="6" name="Up Arrow Callout 5"/>
          <p:cNvSpPr/>
          <p:nvPr/>
        </p:nvSpPr>
        <p:spPr>
          <a:xfrm>
            <a:off x="2908902" y="3877897"/>
            <a:ext cx="3904938" cy="239093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Operation: </a:t>
            </a:r>
            <a:r>
              <a:rPr lang="en-US" sz="2800" dirty="0" smtClean="0"/>
              <a:t>instructions for the object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977449" y="1169773"/>
            <a:ext cx="454728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Syntax</a:t>
            </a:r>
            <a:r>
              <a:rPr lang="en-US" dirty="0" smtClean="0"/>
              <a:t>: Set of rules by which the computer can read and understand your commands. (How you structure your programming “sentences”)</a:t>
            </a:r>
            <a:endParaRPr lang="en-US" dirty="0"/>
          </a:p>
        </p:txBody>
      </p:sp>
      <p:sp>
        <p:nvSpPr>
          <p:cNvPr id="7" name="Up Arrow Callout 6"/>
          <p:cNvSpPr/>
          <p:nvPr/>
        </p:nvSpPr>
        <p:spPr>
          <a:xfrm>
            <a:off x="7422088" y="3934311"/>
            <a:ext cx="4622709" cy="239093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String: </a:t>
            </a:r>
            <a:r>
              <a:rPr lang="en-US" sz="2400" dirty="0" smtClean="0"/>
              <a:t>characters together that stand for something. (In this case the greeting in quotes “”)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1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95" y="236267"/>
            <a:ext cx="10364451" cy="1596177"/>
          </a:xfrm>
        </p:spPr>
        <p:txBody>
          <a:bodyPr/>
          <a:lstStyle/>
          <a:p>
            <a:r>
              <a:rPr lang="en-US" dirty="0" smtClean="0"/>
              <a:t>Objects have a specific set of </a:t>
            </a:r>
            <a:br>
              <a:rPr lang="en-US" dirty="0" smtClean="0"/>
            </a:br>
            <a:r>
              <a:rPr lang="en-US" sz="6600" b="1" dirty="0" smtClean="0"/>
              <a:t>Properties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9470" y="1761345"/>
            <a:ext cx="11804822" cy="378565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TextWindow.BackgroundColor = “Gray”</a:t>
            </a:r>
          </a:p>
          <a:p>
            <a:r>
              <a:rPr lang="en-US" sz="4800" dirty="0" err="1" smtClean="0"/>
              <a:t>TextWindow.ForegroundColor</a:t>
            </a:r>
            <a:r>
              <a:rPr lang="en-US" sz="4800" dirty="0" smtClean="0"/>
              <a:t> = “Red”</a:t>
            </a:r>
          </a:p>
          <a:p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</a:rPr>
              <a:t>TextWindow.Title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= “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Fun With Small Basic Programming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r>
              <a:rPr lang="en-US" sz="4800" dirty="0" err="1" smtClean="0"/>
              <a:t>TextWindow.Top</a:t>
            </a:r>
            <a:r>
              <a:rPr lang="en-US" sz="4800" dirty="0" smtClean="0"/>
              <a:t> = 300</a:t>
            </a:r>
          </a:p>
          <a:p>
            <a:r>
              <a:rPr lang="en-US" sz="4800" dirty="0" err="1" smtClean="0"/>
              <a:t>TextWindow.Left</a:t>
            </a:r>
            <a:r>
              <a:rPr lang="en-US" sz="4800" dirty="0" smtClean="0"/>
              <a:t> = 300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54227" y="5807676"/>
            <a:ext cx="383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*300 is location on screen, not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43763"/>
            <a:ext cx="10364451" cy="1596177"/>
          </a:xfrm>
        </p:spPr>
        <p:txBody>
          <a:bodyPr/>
          <a:lstStyle/>
          <a:p>
            <a:r>
              <a:rPr lang="en-US" dirty="0" smtClean="0"/>
              <a:t>You can also interact with a user by having the computer READ what the user inputs</a:t>
            </a:r>
            <a:br>
              <a:rPr lang="en-US" dirty="0" smtClean="0"/>
            </a:br>
            <a:r>
              <a:rPr lang="en-US" dirty="0" smtClean="0"/>
              <a:t>Copy this program exactly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2289" y="2668249"/>
            <a:ext cx="11250118" cy="2495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TextWindow.Write</a:t>
            </a:r>
            <a:r>
              <a:rPr lang="en-US" sz="4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(“Enter your name:”)</a:t>
            </a:r>
            <a:br>
              <a:rPr lang="en-US" sz="4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= </a:t>
            </a:r>
            <a:r>
              <a:rPr lang="en-US" sz="4000" b="1" cap="none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TextWindow.Read</a:t>
            </a:r>
            <a:r>
              <a:rPr lang="en-US" sz="4000" b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br>
              <a:rPr lang="en-US" sz="4000" b="1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TextWindow.WriteLine</a:t>
            </a:r>
            <a:r>
              <a:rPr lang="en-US" sz="4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(“Hello ” + name + “.”)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4637" y="5201588"/>
            <a:ext cx="3132944" cy="1154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Read(): computer reads back what the user inputs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79888" y="5111647"/>
            <a:ext cx="3657600" cy="1469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WriteLine</a:t>
            </a:r>
            <a:r>
              <a:rPr lang="en-US" dirty="0" smtClean="0"/>
              <a:t>: puts the text on its own line.</a:t>
            </a:r>
          </a:p>
          <a:p>
            <a:pPr algn="ctr"/>
            <a:r>
              <a:rPr lang="en-US" dirty="0" smtClean="0"/>
              <a:t>Write: will just keep adding on the same line as long as space permits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04551" y="4991725"/>
            <a:ext cx="3440242" cy="1536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= </a:t>
            </a:r>
            <a:r>
              <a:rPr lang="en-US" dirty="0" err="1" smtClean="0"/>
              <a:t>TextWindow.Read</a:t>
            </a:r>
            <a:r>
              <a:rPr lang="en-US" dirty="0" smtClean="0"/>
              <a:t>() is an example of a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even carry on a conversation…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5590" y="2325964"/>
            <a:ext cx="11463715" cy="28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3209</TotalTime>
  <Words>738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Droplet</vt:lpstr>
      <vt:lpstr>A look at Small basic</vt:lpstr>
      <vt:lpstr>What is Small Basic?</vt:lpstr>
      <vt:lpstr>The Environment</vt:lpstr>
      <vt:lpstr>TextWindow.WriteLine(“Hello, Greenwood!”)</vt:lpstr>
      <vt:lpstr>PowerPoint Presentation</vt:lpstr>
      <vt:lpstr>TextWindow.WriteLine(“Hello, Greenwood!”)</vt:lpstr>
      <vt:lpstr>Objects have a specific set of  Properties</vt:lpstr>
      <vt:lpstr>You can also interact with a user by having the computer READ what the user inputs Copy this program exactly</vt:lpstr>
      <vt:lpstr>You can even carry on a conversation…</vt:lpstr>
      <vt:lpstr>Variables</vt:lpstr>
      <vt:lpstr>Try a simple variable: Adding two numbers</vt:lpstr>
      <vt:lpstr>Try a User Input Calculator!</vt:lpstr>
      <vt:lpstr>Finding Area and perimeter</vt:lpstr>
      <vt:lpstr>You try1!</vt:lpstr>
      <vt:lpstr>“You Try 1” Rubric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look at Small basic</dc:title>
  <dc:creator>Tami Vest</dc:creator>
  <cp:lastModifiedBy>Tami Vest</cp:lastModifiedBy>
  <cp:revision>52</cp:revision>
  <cp:lastPrinted>2018-02-15T19:35:01Z</cp:lastPrinted>
  <dcterms:created xsi:type="dcterms:W3CDTF">2017-01-22T17:07:39Z</dcterms:created>
  <dcterms:modified xsi:type="dcterms:W3CDTF">2018-09-10T13:30:36Z</dcterms:modified>
</cp:coreProperties>
</file>