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0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1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1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9CB6-EFFA-4975-B2B2-CE06D4CAB0D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D276-1B64-46BC-834D-741524C4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Facebook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078" b="55377"/>
          <a:stretch/>
        </p:blipFill>
        <p:spPr>
          <a:xfrm>
            <a:off x="2224257" y="491244"/>
            <a:ext cx="8487286" cy="63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78" y="444062"/>
            <a:ext cx="6376988" cy="54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357" y="342058"/>
            <a:ext cx="7528860" cy="63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2218" r="257"/>
          <a:stretch/>
        </p:blipFill>
        <p:spPr>
          <a:xfrm>
            <a:off x="841248" y="214285"/>
            <a:ext cx="9387840" cy="6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5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181" t="28031" r="220" b="55269"/>
          <a:stretch/>
        </p:blipFill>
        <p:spPr>
          <a:xfrm>
            <a:off x="734042" y="772509"/>
            <a:ext cx="10224125" cy="41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759" t="8709" b="17252"/>
          <a:stretch/>
        </p:blipFill>
        <p:spPr>
          <a:xfrm>
            <a:off x="905069" y="578498"/>
            <a:ext cx="4413380" cy="53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people weigh 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9684" y="2155370"/>
            <a:ext cx="4982000" cy="3247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2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people weigh 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186" y="1872350"/>
            <a:ext cx="5507802" cy="3813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1981"/>
          <a:stretch/>
        </p:blipFill>
        <p:spPr>
          <a:xfrm>
            <a:off x="567558" y="394138"/>
            <a:ext cx="6227380" cy="57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3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62229"/>
          <a:stretch/>
        </p:blipFill>
        <p:spPr>
          <a:xfrm>
            <a:off x="235404" y="230934"/>
            <a:ext cx="5162244" cy="362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173" b="8966"/>
          <a:stretch/>
        </p:blipFill>
        <p:spPr>
          <a:xfrm>
            <a:off x="6443373" y="1464905"/>
            <a:ext cx="5145248" cy="50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6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11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 Facebook Experiment</vt:lpstr>
      <vt:lpstr>PowerPoint Presentation</vt:lpstr>
      <vt:lpstr>PowerPoint Presentation</vt:lpstr>
      <vt:lpstr>PowerPoint Presentation</vt:lpstr>
      <vt:lpstr>PowerPoint Presentation</vt:lpstr>
      <vt:lpstr>Other people weigh in</vt:lpstr>
      <vt:lpstr>Other people weigh in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Vest</dc:creator>
  <cp:lastModifiedBy>tvest</cp:lastModifiedBy>
  <cp:revision>10</cp:revision>
  <dcterms:created xsi:type="dcterms:W3CDTF">2015-04-16T14:02:12Z</dcterms:created>
  <dcterms:modified xsi:type="dcterms:W3CDTF">2015-04-20T02:17:05Z</dcterms:modified>
</cp:coreProperties>
</file>